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5" r:id="rId10"/>
    <p:sldId id="261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9DA"/>
    <a:srgbClr val="BDCCD6"/>
    <a:srgbClr val="93BFCF"/>
    <a:srgbClr val="72A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91"/>
  </p:normalViewPr>
  <p:slideViewPr>
    <p:cSldViewPr snapToGrid="0">
      <p:cViewPr>
        <p:scale>
          <a:sx n="80" d="100"/>
          <a:sy n="80" d="100"/>
        </p:scale>
        <p:origin x="2928" y="1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F8EB-9608-DCFC-A8E9-CBDB6FD8E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5794F-3354-66C3-7697-8700CBCF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1FE3-762F-A9C6-07AE-8E736BA6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1FEB6-51D4-08F8-3865-10CB1EF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F820-F6B5-9BC4-4390-62DB1CA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353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3CB2-BB8A-428C-1CDF-D767EAC5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756F3-7587-B2B2-EE48-A632DA50D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7806-A4BD-3917-8791-06066EED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EA705-9511-FEEB-B196-61AA9E0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AF2A-5BC9-968B-59ED-1252AF49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387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ED9BF-1D5C-06A2-6A9B-4F31074A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CC02D-387E-D95D-D01F-178EC3577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F71B9-8A4A-7BF7-23BC-F6EA4144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E121-0928-3AD3-7AF4-66E1D1F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9951-7AB5-CFFF-DE64-C764D822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307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8375-55C6-1461-63D2-600FB356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F9F5-D902-AA85-4DEE-E4A17202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2DCC-0FE9-9AE3-28EC-6FCBD53A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6CC2-D178-53BA-D6C1-D036B040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B23E-1AE3-5692-C245-89A3BBDA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715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1AF2-C469-2D93-6D99-81740F67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B2BDB-878B-E5CA-1681-BE88B3C99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B2D1-58D0-4963-1DC4-D0EBC8AC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210B4-3F5E-2EFA-36C9-3C22F375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3C6D8-987B-910D-A7E8-960C4392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410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59F6-4687-711E-CDA0-09933B91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CED-E739-46F9-7712-1F20472E8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6A6E-0A85-114B-6676-EB417F8EB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67415-1F5A-9364-994B-4AD4F9B0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1444E-7589-BC5F-8903-F9E6C3C0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CB6A2-7BFE-5249-3D12-D4CF91D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491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98FE-53C8-126A-7AF7-3EED369B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846D-5907-699E-08DF-CBE25CDC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32FC7-9AB5-056A-3853-06D96BCA0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2E11E-86A6-6857-DE52-E6FC7C4BC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C5D0C-8633-B000-2A10-37AA6F9AD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D72A1-8EE9-CB0F-B281-682C3629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A6DF-6550-AFC9-33E9-D27A1C4C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A656B-77D5-CCC2-288C-C0E1748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90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6458-F83E-93D5-47A7-D5EB47B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DDE54-CAD5-1517-A562-4618990D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1D860-0EA4-F803-9545-785CA96E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7A065-5D85-3A1E-D19C-465BB3FE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997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A855F-1A17-9606-683C-A3B2FFD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DD874-A893-32AA-8488-453CDD4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7F37-0361-900B-4434-BDE22A3B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387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764F-7331-E825-F191-7CEE947D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0235D-9765-3F15-313A-85A5021A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935C9-2EC4-E15F-3BAD-BFBF63712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9CB6-7BE9-76B8-048F-6255D4E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500F6-C6BB-549E-E093-20F0A268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6641E-4166-AFDB-C58C-82FF2ABD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029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D89B-34B8-AC2A-40C0-C9DB817F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98001-83CB-56C8-E0ED-A2510D333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AA0F6-060F-77E3-1365-40B14129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1316C-21E0-CB0D-F609-A61B33E6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DF181-B816-1508-8721-165C2C00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64BDC-D015-CD25-97BA-ABE2A5EF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286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8594-23D3-CEF8-2373-A54C382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A24B-C112-7543-338B-B833BAFA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84E1-E79B-FFA5-7D20-C7BCDE11B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DDE0-842E-7846-A88C-5B17D130EDE7}" type="datetimeFigureOut">
              <a:rPr lang="en-NL" smtClean="0"/>
              <a:t>25/02/2023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D0037-9EDB-3165-D419-262D1A940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FF785-7B48-61AB-1D7C-3492DE88B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A9908-0020-6045-981E-82EB8DB9330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416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6EE0-ADED-2E02-63E1-F26CA4987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Astronomy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4788F-BA07-046E-CE46-907A29218E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Sergio Rodrigues Giraldo</a:t>
            </a:r>
          </a:p>
        </p:txBody>
      </p:sp>
    </p:spTree>
    <p:extLst>
      <p:ext uri="{BB962C8B-B14F-4D97-AF65-F5344CB8AC3E}">
        <p14:creationId xmlns:p14="http://schemas.microsoft.com/office/powerpoint/2010/main" val="3120153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81035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2623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5312569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49826116"/>
                  </p:ext>
                </p:extLst>
              </p:nvPr>
            </p:nvGraphicFramePr>
            <p:xfrm>
              <a:off x="8407441" y="-3325183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7441" y="-3325183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326231" y="-281615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574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81035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2623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5312569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16640"/>
                  </p:ext>
                </p:extLst>
              </p:nvPr>
            </p:nvGraphicFramePr>
            <p:xfrm>
              <a:off x="8412431" y="206778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164348" ay="-2038009" az="49796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Venus">
                <a:extLst>
                  <a:ext uri="{FF2B5EF4-FFF2-40B4-BE49-F238E27FC236}">
                    <a16:creationId xmlns:a16="http://schemas.microsoft.com/office/drawing/2014/main" id="{3FE9B7AC-9471-B924-D886-8765069996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2431" y="206778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326231" y="206778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609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-939217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-129402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3692317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FLOR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519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1444417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281363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-5814994" y="32976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urple flower patch">
                <a:extLst>
                  <a:ext uri="{FF2B5EF4-FFF2-40B4-BE49-F238E27FC236}">
                    <a16:creationId xmlns:a16="http://schemas.microsoft.com/office/drawing/2014/main" id="{7CC0554F-72AF-2BFF-C95F-5326609C5F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40214631"/>
                  </p:ext>
                </p:extLst>
              </p:nvPr>
            </p:nvGraphicFramePr>
            <p:xfrm>
              <a:off x="11887504" y="-2554402"/>
              <a:ext cx="3304065" cy="33040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04065" cy="3304066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1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urple flower patch">
                <a:extLst>
                  <a:ext uri="{FF2B5EF4-FFF2-40B4-BE49-F238E27FC236}">
                    <a16:creationId xmlns:a16="http://schemas.microsoft.com/office/drawing/2014/main" id="{7CC0554F-72AF-2BFF-C95F-5326609C5F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7504" y="-2554402"/>
                <a:ext cx="3304065" cy="3304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788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-939217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-1294021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3692317" y="3915863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FLOR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519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1444417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281363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3E02870-009D-CFF0-C651-15BB05690D31}"/>
              </a:ext>
            </a:extLst>
          </p:cNvPr>
          <p:cNvSpPr txBox="1"/>
          <p:nvPr/>
        </p:nvSpPr>
        <p:spPr>
          <a:xfrm>
            <a:off x="600774" y="32976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urple flower patch">
                <a:extLst>
                  <a:ext uri="{FF2B5EF4-FFF2-40B4-BE49-F238E27FC236}">
                    <a16:creationId xmlns:a16="http://schemas.microsoft.com/office/drawing/2014/main" id="{7CC0554F-72AF-2BFF-C95F-5326609C5F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3206239"/>
                  </p:ext>
                </p:extLst>
              </p:nvPr>
            </p:nvGraphicFramePr>
            <p:xfrm>
              <a:off x="8435619" y="-29178"/>
              <a:ext cx="3007147" cy="33624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7147" cy="3362422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218337" ay="-5174697" az="-72215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1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urple flower patch">
                <a:extLst>
                  <a:ext uri="{FF2B5EF4-FFF2-40B4-BE49-F238E27FC236}">
                    <a16:creationId xmlns:a16="http://schemas.microsoft.com/office/drawing/2014/main" id="{7CC0554F-72AF-2BFF-C95F-5326609C5F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5619" y="-29178"/>
                <a:ext cx="3007147" cy="33624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087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157910" y="4700588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5186082" y="3790670"/>
            <a:ext cx="1819836" cy="181983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11279981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172325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8541544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9910763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Earth">
                <a:extLst>
                  <a:ext uri="{FF2B5EF4-FFF2-40B4-BE49-F238E27FC236}">
                    <a16:creationId xmlns:a16="http://schemas.microsoft.com/office/drawing/2014/main" id="{0935DB06-F674-C7B7-8BC0-98A927B211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1744414"/>
                  </p:ext>
                </p:extLst>
              </p:nvPr>
            </p:nvGraphicFramePr>
            <p:xfrm>
              <a:off x="-3005827" y="-2296289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Earth">
                <a:extLst>
                  <a:ext uri="{FF2B5EF4-FFF2-40B4-BE49-F238E27FC236}">
                    <a16:creationId xmlns:a16="http://schemas.microsoft.com/office/drawing/2014/main" id="{0935DB06-F674-C7B7-8BC0-98A927B211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05827" y="-2296289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9">
            <a:extLst>
              <a:ext uri="{FF2B5EF4-FFF2-40B4-BE49-F238E27FC236}">
                <a16:creationId xmlns:a16="http://schemas.microsoft.com/office/drawing/2014/main" id="{907346F1-3DCD-FA6D-7637-8550B1D124A8}"/>
              </a:ext>
            </a:extLst>
          </p:cNvPr>
          <p:cNvSpPr txBox="1"/>
          <p:nvPr/>
        </p:nvSpPr>
        <p:spPr>
          <a:xfrm>
            <a:off x="12582914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877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6157910" y="4700588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5186082" y="3790670"/>
            <a:ext cx="1819836" cy="181983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11279981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7172325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8541544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9910763" y="4407694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320F7E43-C640-F2A8-2D1D-50D6BA6623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1109256"/>
                  </p:ext>
                </p:extLst>
              </p:nvPr>
            </p:nvGraphicFramePr>
            <p:xfrm>
              <a:off x="241229" y="196406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17" ay="3064840" az="-677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320F7E43-C640-F2A8-2D1D-50D6BA6623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229" y="196406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9ABF3461-4F37-0AA0-CC62-0D3C1F1ED0DC}"/>
              </a:ext>
            </a:extLst>
          </p:cNvPr>
          <p:cNvSpPr txBox="1"/>
          <p:nvPr/>
        </p:nvSpPr>
        <p:spPr>
          <a:xfrm>
            <a:off x="5894730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1372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4788692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9910763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>
            <a:spLocks noChangeAspect="1"/>
          </p:cNvSpPr>
          <p:nvPr/>
        </p:nvSpPr>
        <p:spPr>
          <a:xfrm>
            <a:off x="5145743" y="3749037"/>
            <a:ext cx="1821600" cy="1745961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854154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Moon">
                <a:extLst>
                  <a:ext uri="{FF2B5EF4-FFF2-40B4-BE49-F238E27FC236}">
                    <a16:creationId xmlns:a16="http://schemas.microsoft.com/office/drawing/2014/main" id="{D2ED94CB-FD62-AF63-3146-B40267DC48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431810"/>
                  </p:ext>
                </p:extLst>
              </p:nvPr>
            </p:nvGraphicFramePr>
            <p:xfrm>
              <a:off x="12493963" y="0"/>
              <a:ext cx="2995847" cy="29958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7" cy="299584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4176914" ay="-3515211" az="39882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Moon">
                <a:extLst>
                  <a:ext uri="{FF2B5EF4-FFF2-40B4-BE49-F238E27FC236}">
                    <a16:creationId xmlns:a16="http://schemas.microsoft.com/office/drawing/2014/main" id="{D2ED94CB-FD62-AF63-3146-B40267DC48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3963" y="0"/>
                <a:ext cx="2995847" cy="299584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9">
            <a:extLst>
              <a:ext uri="{FF2B5EF4-FFF2-40B4-BE49-F238E27FC236}">
                <a16:creationId xmlns:a16="http://schemas.microsoft.com/office/drawing/2014/main" id="{1ED6E896-BA59-542D-4355-133C1B3CCA9F}"/>
              </a:ext>
            </a:extLst>
          </p:cNvPr>
          <p:cNvSpPr txBox="1"/>
          <p:nvPr/>
        </p:nvSpPr>
        <p:spPr>
          <a:xfrm>
            <a:off x="0" y="-3161212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4394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4788692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9910763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>
            <a:spLocks noChangeAspect="1"/>
          </p:cNvSpPr>
          <p:nvPr/>
        </p:nvSpPr>
        <p:spPr>
          <a:xfrm>
            <a:off x="5145743" y="3749037"/>
            <a:ext cx="1821600" cy="1745961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854154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324406D-7943-8699-29E8-C282CB0755EF}"/>
              </a:ext>
            </a:extLst>
          </p:cNvPr>
          <p:cNvSpPr txBox="1"/>
          <p:nvPr/>
        </p:nvSpPr>
        <p:spPr>
          <a:xfrm>
            <a:off x="0" y="130631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The Moon">
                <a:extLst>
                  <a:ext uri="{FF2B5EF4-FFF2-40B4-BE49-F238E27FC236}">
                    <a16:creationId xmlns:a16="http://schemas.microsoft.com/office/drawing/2014/main" id="{C0F145AC-E0A1-EE3E-D4B5-FE1EF2D220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225475"/>
                  </p:ext>
                </p:extLst>
              </p:nvPr>
            </p:nvGraphicFramePr>
            <p:xfrm>
              <a:off x="8836362" y="0"/>
              <a:ext cx="2995846" cy="29958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2939522" ay="-1333248" az="14103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The Moon">
                <a:extLst>
                  <a:ext uri="{FF2B5EF4-FFF2-40B4-BE49-F238E27FC236}">
                    <a16:creationId xmlns:a16="http://schemas.microsoft.com/office/drawing/2014/main" id="{C0F145AC-E0A1-EE3E-D4B5-FE1EF2D220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6362" y="0"/>
                <a:ext cx="2995846" cy="2995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37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3419473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8541544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5192559" y="3917719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Sun">
                <a:extLst>
                  <a:ext uri="{FF2B5EF4-FFF2-40B4-BE49-F238E27FC236}">
                    <a16:creationId xmlns:a16="http://schemas.microsoft.com/office/drawing/2014/main" id="{D85A2538-E247-534E-3DFB-3C42A0DA007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159143"/>
                  </p:ext>
                </p:extLst>
              </p:nvPr>
            </p:nvGraphicFramePr>
            <p:xfrm>
              <a:off x="-3532011" y="2733493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Sun">
                <a:extLst>
                  <a:ext uri="{FF2B5EF4-FFF2-40B4-BE49-F238E27FC236}">
                    <a16:creationId xmlns:a16="http://schemas.microsoft.com/office/drawing/2014/main" id="{D85A2538-E247-534E-3DFB-3C42A0DA0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32011" y="2733493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9">
            <a:extLst>
              <a:ext uri="{FF2B5EF4-FFF2-40B4-BE49-F238E27FC236}">
                <a16:creationId xmlns:a16="http://schemas.microsoft.com/office/drawing/2014/main" id="{3DD8593B-5EBC-1086-19AA-5253AD71D087}"/>
              </a:ext>
            </a:extLst>
          </p:cNvPr>
          <p:cNvSpPr txBox="1"/>
          <p:nvPr/>
        </p:nvSpPr>
        <p:spPr>
          <a:xfrm>
            <a:off x="12315145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300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3419473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8541544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5192559" y="3917719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7172326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DD8593B-5EBC-1086-19AA-5253AD71D087}"/>
              </a:ext>
            </a:extLst>
          </p:cNvPr>
          <p:cNvSpPr txBox="1"/>
          <p:nvPr/>
        </p:nvSpPr>
        <p:spPr>
          <a:xfrm>
            <a:off x="6008914" y="0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Sun">
                <a:extLst>
                  <a:ext uri="{FF2B5EF4-FFF2-40B4-BE49-F238E27FC236}">
                    <a16:creationId xmlns:a16="http://schemas.microsoft.com/office/drawing/2014/main" id="{4EBE8A9C-AB7D-2681-866F-73596BF978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622796"/>
                  </p:ext>
                </p:extLst>
              </p:nvPr>
            </p:nvGraphicFramePr>
            <p:xfrm>
              <a:off x="426593" y="343145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2552629" ay="39181" az="-359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Sun">
                <a:extLst>
                  <a:ext uri="{FF2B5EF4-FFF2-40B4-BE49-F238E27FC236}">
                    <a16:creationId xmlns:a16="http://schemas.microsoft.com/office/drawing/2014/main" id="{4EBE8A9C-AB7D-2681-866F-73596BF97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593" y="343145"/>
                <a:ext cx="2995846" cy="29958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90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2050254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717232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5212978" y="3816271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93717002"/>
                  </p:ext>
                </p:extLst>
              </p:nvPr>
            </p:nvGraphicFramePr>
            <p:xfrm>
              <a:off x="12192000" y="6471960"/>
              <a:ext cx="3005827" cy="3005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05827" cy="30058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92000" y="6471960"/>
                <a:ext cx="3005827" cy="300582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A36A48FB-4D38-9AB2-2366-88E043DB32CF}"/>
              </a:ext>
            </a:extLst>
          </p:cNvPr>
          <p:cNvSpPr txBox="1"/>
          <p:nvPr/>
        </p:nvSpPr>
        <p:spPr>
          <a:xfrm>
            <a:off x="6008914" y="-2816156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797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E4F9E3-7022-C414-0260-29F659B51E37}"/>
              </a:ext>
            </a:extLst>
          </p:cNvPr>
          <p:cNvCxnSpPr>
            <a:cxnSpLocks/>
          </p:cNvCxnSpPr>
          <p:nvPr/>
        </p:nvCxnSpPr>
        <p:spPr>
          <a:xfrm>
            <a:off x="2050254" y="4701600"/>
            <a:ext cx="5414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OVAL1">
            <a:extLst>
              <a:ext uri="{FF2B5EF4-FFF2-40B4-BE49-F238E27FC236}">
                <a16:creationId xmlns:a16="http://schemas.microsoft.com/office/drawing/2014/main" id="{4B51D178-BC0F-6E03-7D69-B613464F7416}"/>
              </a:ext>
            </a:extLst>
          </p:cNvPr>
          <p:cNvSpPr/>
          <p:nvPr/>
        </p:nvSpPr>
        <p:spPr>
          <a:xfrm>
            <a:off x="1695450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EARTH</a:t>
            </a:r>
          </a:p>
        </p:txBody>
      </p:sp>
      <p:sp>
        <p:nvSpPr>
          <p:cNvPr id="7" name="!!OVAL5">
            <a:extLst>
              <a:ext uri="{FF2B5EF4-FFF2-40B4-BE49-F238E27FC236}">
                <a16:creationId xmlns:a16="http://schemas.microsoft.com/office/drawing/2014/main" id="{D755173A-451C-47F3-D8E3-B924565BDB93}"/>
              </a:ext>
            </a:extLst>
          </p:cNvPr>
          <p:cNvSpPr/>
          <p:nvPr/>
        </p:nvSpPr>
        <p:spPr>
          <a:xfrm>
            <a:off x="7172325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VENUS</a:t>
            </a:r>
          </a:p>
        </p:txBody>
      </p:sp>
      <p:sp>
        <p:nvSpPr>
          <p:cNvPr id="8" name="!!OVAL2">
            <a:extLst>
              <a:ext uri="{FF2B5EF4-FFF2-40B4-BE49-F238E27FC236}">
                <a16:creationId xmlns:a16="http://schemas.microsoft.com/office/drawing/2014/main" id="{B428D646-4C02-D448-53A0-FC239A434CC9}"/>
              </a:ext>
            </a:extLst>
          </p:cNvPr>
          <p:cNvSpPr/>
          <p:nvPr/>
        </p:nvSpPr>
        <p:spPr>
          <a:xfrm>
            <a:off x="3064669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MOON</a:t>
            </a:r>
          </a:p>
        </p:txBody>
      </p:sp>
      <p:sp>
        <p:nvSpPr>
          <p:cNvPr id="9" name="!!OVAL3">
            <a:extLst>
              <a:ext uri="{FF2B5EF4-FFF2-40B4-BE49-F238E27FC236}">
                <a16:creationId xmlns:a16="http://schemas.microsoft.com/office/drawing/2014/main" id="{07FB9212-1B9F-FCCC-C131-73B7756CD36C}"/>
              </a:ext>
            </a:extLst>
          </p:cNvPr>
          <p:cNvSpPr/>
          <p:nvPr/>
        </p:nvSpPr>
        <p:spPr>
          <a:xfrm>
            <a:off x="4433888" y="4406400"/>
            <a:ext cx="585788" cy="585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SUN</a:t>
            </a:r>
          </a:p>
        </p:txBody>
      </p:sp>
      <p:sp>
        <p:nvSpPr>
          <p:cNvPr id="10" name="!!OVAL4">
            <a:extLst>
              <a:ext uri="{FF2B5EF4-FFF2-40B4-BE49-F238E27FC236}">
                <a16:creationId xmlns:a16="http://schemas.microsoft.com/office/drawing/2014/main" id="{DB8929BD-5B0A-96B1-C1BC-385584782261}"/>
              </a:ext>
            </a:extLst>
          </p:cNvPr>
          <p:cNvSpPr/>
          <p:nvPr/>
        </p:nvSpPr>
        <p:spPr>
          <a:xfrm>
            <a:off x="5212978" y="3816271"/>
            <a:ext cx="1821600" cy="1821600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284975" t="-208297" r="-284975" b="-68550"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718187"/>
                  </p:ext>
                </p:extLst>
              </p:nvPr>
            </p:nvGraphicFramePr>
            <p:xfrm>
              <a:off x="8899035" y="3821260"/>
              <a:ext cx="2995846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846" cy="29958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0730" ay="761894" az="-11633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rs">
                <a:extLst>
                  <a:ext uri="{FF2B5EF4-FFF2-40B4-BE49-F238E27FC236}">
                    <a16:creationId xmlns:a16="http://schemas.microsoft.com/office/drawing/2014/main" id="{B6D3E792-504E-8869-7B25-D94C4E843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9035" y="3821260"/>
                <a:ext cx="2995846" cy="29958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9">
            <a:extLst>
              <a:ext uri="{FF2B5EF4-FFF2-40B4-BE49-F238E27FC236}">
                <a16:creationId xmlns:a16="http://schemas.microsoft.com/office/drawing/2014/main" id="{A36A48FB-4D38-9AB2-2366-88E043DB32CF}"/>
              </a:ext>
            </a:extLst>
          </p:cNvPr>
          <p:cNvSpPr txBox="1"/>
          <p:nvPr/>
        </p:nvSpPr>
        <p:spPr>
          <a:xfrm>
            <a:off x="6008914" y="220584"/>
            <a:ext cx="61830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dolor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sit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amet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Donec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quam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felis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ultricies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nec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Cum sociis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natoque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penatibus</a:t>
            </a:r>
            <a:endParaRPr lang="en-GB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Aenean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commodo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ligula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nascetur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ridiculus</a:t>
            </a:r>
            <a:r>
              <a:rPr lang="en-GB" sz="2400" cap="all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cap="all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mus</a:t>
            </a:r>
            <a:endParaRPr lang="en-NL" sz="2400" cap="all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114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316</Words>
  <Application>Microsoft Macintosh PowerPoint</Application>
  <PresentationFormat>Widescreen</PresentationFormat>
  <Paragraphs>122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Wingdings</vt:lpstr>
      <vt:lpstr>Office Theme</vt:lpstr>
      <vt:lpstr>Astronomy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Giraldo, S. (Sergio)</dc:creator>
  <cp:lastModifiedBy>Rodrigues Giraldo, S. (Sergio)</cp:lastModifiedBy>
  <cp:revision>6</cp:revision>
  <dcterms:created xsi:type="dcterms:W3CDTF">2023-02-25T13:12:30Z</dcterms:created>
  <dcterms:modified xsi:type="dcterms:W3CDTF">2023-02-25T20:09:50Z</dcterms:modified>
</cp:coreProperties>
</file>